
<file path=[Content_Types].xml><?xml version="1.0" encoding="utf-8"?>
<Types xmlns="http://schemas.openxmlformats.org/package/2006/content-types">
  <Default Extension="jpeg" ContentType="image/jpeg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3"/>
  </p:notesMasterIdLst>
  <p:sldIdLst>
    <p:sldId id="515" r:id="rId3"/>
    <p:sldId id="257" r:id="rId4"/>
    <p:sldId id="287" r:id="rId5"/>
    <p:sldId id="297" r:id="rId6"/>
    <p:sldId id="389" r:id="rId7"/>
    <p:sldId id="289" r:id="rId8"/>
    <p:sldId id="305" r:id="rId9"/>
    <p:sldId id="390" r:id="rId10"/>
    <p:sldId id="360" r:id="rId11"/>
    <p:sldId id="394" r:id="rId12"/>
    <p:sldId id="425" r:id="rId13"/>
    <p:sldId id="426" r:id="rId14"/>
    <p:sldId id="427" r:id="rId15"/>
    <p:sldId id="428" r:id="rId16"/>
    <p:sldId id="424" r:id="rId17"/>
    <p:sldId id="429" r:id="rId18"/>
    <p:sldId id="402" r:id="rId19"/>
    <p:sldId id="403" r:id="rId20"/>
    <p:sldId id="404" r:id="rId21"/>
    <p:sldId id="405" r:id="rId22"/>
    <p:sldId id="291" r:id="rId23"/>
    <p:sldId id="435" r:id="rId24"/>
    <p:sldId id="430" r:id="rId25"/>
    <p:sldId id="433" r:id="rId26"/>
    <p:sldId id="434" r:id="rId27"/>
    <p:sldId id="436" r:id="rId28"/>
    <p:sldId id="437" r:id="rId29"/>
    <p:sldId id="441" r:id="rId30"/>
    <p:sldId id="438" r:id="rId31"/>
    <p:sldId id="442" r:id="rId32"/>
    <p:sldId id="439" r:id="rId33"/>
    <p:sldId id="440" r:id="rId34"/>
    <p:sldId id="406" r:id="rId35"/>
    <p:sldId id="407" r:id="rId36"/>
    <p:sldId id="409" r:id="rId37"/>
    <p:sldId id="391" r:id="rId38"/>
    <p:sldId id="443" r:id="rId39"/>
    <p:sldId id="444" r:id="rId40"/>
    <p:sldId id="445" r:id="rId41"/>
    <p:sldId id="446" r:id="rId42"/>
    <p:sldId id="447" r:id="rId43"/>
    <p:sldId id="448" r:id="rId44"/>
    <p:sldId id="449" r:id="rId45"/>
    <p:sldId id="450" r:id="rId46"/>
    <p:sldId id="410" r:id="rId47"/>
    <p:sldId id="411" r:id="rId48"/>
    <p:sldId id="412" r:id="rId49"/>
    <p:sldId id="413" r:id="rId50"/>
    <p:sldId id="392" r:id="rId51"/>
    <p:sldId id="451" r:id="rId52"/>
    <p:sldId id="453" r:id="rId53"/>
    <p:sldId id="454" r:id="rId54"/>
    <p:sldId id="455" r:id="rId55"/>
    <p:sldId id="456" r:id="rId56"/>
    <p:sldId id="457" r:id="rId57"/>
    <p:sldId id="458" r:id="rId58"/>
    <p:sldId id="459" r:id="rId59"/>
    <p:sldId id="460" r:id="rId60"/>
    <p:sldId id="461" r:id="rId61"/>
    <p:sldId id="452" r:id="rId62"/>
    <p:sldId id="462" r:id="rId63"/>
    <p:sldId id="464" r:id="rId64"/>
    <p:sldId id="465" r:id="rId65"/>
    <p:sldId id="463" r:id="rId66"/>
    <p:sldId id="466" r:id="rId67"/>
    <p:sldId id="467" r:id="rId68"/>
    <p:sldId id="414" r:id="rId69"/>
    <p:sldId id="415" r:id="rId70"/>
    <p:sldId id="423" r:id="rId71"/>
    <p:sldId id="417" r:id="rId72"/>
    <p:sldId id="393" r:id="rId73"/>
    <p:sldId id="468" r:id="rId74"/>
    <p:sldId id="471" r:id="rId75"/>
    <p:sldId id="472" r:id="rId76"/>
    <p:sldId id="470" r:id="rId77"/>
    <p:sldId id="473" r:id="rId78"/>
    <p:sldId id="469" r:id="rId79"/>
    <p:sldId id="418" r:id="rId80"/>
    <p:sldId id="419" r:id="rId81"/>
    <p:sldId id="422" r:id="rId82"/>
    <p:sldId id="421" r:id="rId83"/>
    <p:sldId id="395" r:id="rId84"/>
    <p:sldId id="474" r:id="rId85"/>
    <p:sldId id="475" r:id="rId86"/>
    <p:sldId id="476" r:id="rId87"/>
    <p:sldId id="477" r:id="rId88"/>
    <p:sldId id="479" r:id="rId89"/>
    <p:sldId id="478" r:id="rId90"/>
    <p:sldId id="480" r:id="rId91"/>
    <p:sldId id="481" r:id="rId92"/>
    <p:sldId id="482" r:id="rId93"/>
    <p:sldId id="295" r:id="rId94"/>
    <p:sldId id="329" r:id="rId95"/>
    <p:sldId id="398" r:id="rId96"/>
    <p:sldId id="399" r:id="rId97"/>
    <p:sldId id="332" r:id="rId98"/>
    <p:sldId id="333" r:id="rId99"/>
    <p:sldId id="400" r:id="rId100"/>
    <p:sldId id="401" r:id="rId101"/>
    <p:sldId id="296" r:id="rId10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" Target="slides/slide97.xml"/><Relationship Id="rId98" Type="http://schemas.openxmlformats.org/officeDocument/2006/relationships/slide" Target="slides/slide96.xml"/><Relationship Id="rId97" Type="http://schemas.openxmlformats.org/officeDocument/2006/relationships/slide" Target="slides/slide95.xml"/><Relationship Id="rId96" Type="http://schemas.openxmlformats.org/officeDocument/2006/relationships/slide" Target="slides/slide94.xml"/><Relationship Id="rId95" Type="http://schemas.openxmlformats.org/officeDocument/2006/relationships/slide" Target="slides/slide93.xml"/><Relationship Id="rId94" Type="http://schemas.openxmlformats.org/officeDocument/2006/relationships/slide" Target="slides/slide92.xml"/><Relationship Id="rId93" Type="http://schemas.openxmlformats.org/officeDocument/2006/relationships/slide" Target="slides/slide91.xml"/><Relationship Id="rId92" Type="http://schemas.openxmlformats.org/officeDocument/2006/relationships/slide" Target="slides/slide90.xml"/><Relationship Id="rId91" Type="http://schemas.openxmlformats.org/officeDocument/2006/relationships/slide" Target="slides/slide89.xml"/><Relationship Id="rId90" Type="http://schemas.openxmlformats.org/officeDocument/2006/relationships/slide" Target="slides/slide88.xml"/><Relationship Id="rId9" Type="http://schemas.openxmlformats.org/officeDocument/2006/relationships/slide" Target="slides/slide7.xml"/><Relationship Id="rId89" Type="http://schemas.openxmlformats.org/officeDocument/2006/relationships/slide" Target="slides/slide87.xml"/><Relationship Id="rId88" Type="http://schemas.openxmlformats.org/officeDocument/2006/relationships/slide" Target="slides/slide86.xml"/><Relationship Id="rId87" Type="http://schemas.openxmlformats.org/officeDocument/2006/relationships/slide" Target="slides/slide85.xml"/><Relationship Id="rId86" Type="http://schemas.openxmlformats.org/officeDocument/2006/relationships/slide" Target="slides/slide84.xml"/><Relationship Id="rId85" Type="http://schemas.openxmlformats.org/officeDocument/2006/relationships/slide" Target="slides/slide83.xml"/><Relationship Id="rId84" Type="http://schemas.openxmlformats.org/officeDocument/2006/relationships/slide" Target="slides/slide82.xml"/><Relationship Id="rId83" Type="http://schemas.openxmlformats.org/officeDocument/2006/relationships/slide" Target="slides/slide81.xml"/><Relationship Id="rId82" Type="http://schemas.openxmlformats.org/officeDocument/2006/relationships/slide" Target="slides/slide80.xml"/><Relationship Id="rId81" Type="http://schemas.openxmlformats.org/officeDocument/2006/relationships/slide" Target="slides/slide79.xml"/><Relationship Id="rId80" Type="http://schemas.openxmlformats.org/officeDocument/2006/relationships/slide" Target="slides/slide78.xml"/><Relationship Id="rId8" Type="http://schemas.openxmlformats.org/officeDocument/2006/relationships/slide" Target="slides/slide6.xml"/><Relationship Id="rId79" Type="http://schemas.openxmlformats.org/officeDocument/2006/relationships/slide" Target="slides/slide77.xml"/><Relationship Id="rId78" Type="http://schemas.openxmlformats.org/officeDocument/2006/relationships/slide" Target="slides/slide76.xml"/><Relationship Id="rId77" Type="http://schemas.openxmlformats.org/officeDocument/2006/relationships/slide" Target="slides/slide75.xml"/><Relationship Id="rId76" Type="http://schemas.openxmlformats.org/officeDocument/2006/relationships/slide" Target="slides/slide74.xml"/><Relationship Id="rId75" Type="http://schemas.openxmlformats.org/officeDocument/2006/relationships/slide" Target="slides/slide73.xml"/><Relationship Id="rId74" Type="http://schemas.openxmlformats.org/officeDocument/2006/relationships/slide" Target="slides/slide72.xml"/><Relationship Id="rId73" Type="http://schemas.openxmlformats.org/officeDocument/2006/relationships/slide" Target="slides/slide71.xml"/><Relationship Id="rId72" Type="http://schemas.openxmlformats.org/officeDocument/2006/relationships/slide" Target="slides/slide70.xml"/><Relationship Id="rId71" Type="http://schemas.openxmlformats.org/officeDocument/2006/relationships/slide" Target="slides/slide69.xml"/><Relationship Id="rId70" Type="http://schemas.openxmlformats.org/officeDocument/2006/relationships/slide" Target="slides/slide68.xml"/><Relationship Id="rId7" Type="http://schemas.openxmlformats.org/officeDocument/2006/relationships/slide" Target="slides/slide5.xml"/><Relationship Id="rId69" Type="http://schemas.openxmlformats.org/officeDocument/2006/relationships/slide" Target="slides/slide67.xml"/><Relationship Id="rId68" Type="http://schemas.openxmlformats.org/officeDocument/2006/relationships/slide" Target="slides/slide66.xml"/><Relationship Id="rId67" Type="http://schemas.openxmlformats.org/officeDocument/2006/relationships/slide" Target="slides/slide65.xml"/><Relationship Id="rId66" Type="http://schemas.openxmlformats.org/officeDocument/2006/relationships/slide" Target="slides/slide64.xml"/><Relationship Id="rId65" Type="http://schemas.openxmlformats.org/officeDocument/2006/relationships/slide" Target="slides/slide63.xml"/><Relationship Id="rId64" Type="http://schemas.openxmlformats.org/officeDocument/2006/relationships/slide" Target="slides/slide62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6" Type="http://schemas.openxmlformats.org/officeDocument/2006/relationships/tableStyles" Target="tableStyles.xml"/><Relationship Id="rId105" Type="http://schemas.openxmlformats.org/officeDocument/2006/relationships/viewProps" Target="viewProps.xml"/><Relationship Id="rId104" Type="http://schemas.openxmlformats.org/officeDocument/2006/relationships/presProps" Target="presProps.xml"/><Relationship Id="rId103" Type="http://schemas.openxmlformats.org/officeDocument/2006/relationships/notesMaster" Target="notesMasters/notesMaster1.xml"/><Relationship Id="rId102" Type="http://schemas.openxmlformats.org/officeDocument/2006/relationships/slide" Target="slides/slide100.xml"/><Relationship Id="rId101" Type="http://schemas.openxmlformats.org/officeDocument/2006/relationships/slide" Target="slides/slide99.xml"/><Relationship Id="rId100" Type="http://schemas.openxmlformats.org/officeDocument/2006/relationships/slide" Target="slides/slide98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1" Type="http://schemas.openxmlformats.org/officeDocument/2006/relationships/image" Target="../media/image11.GIF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jpe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jpe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1.jpe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2.jpe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3.jpe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jpe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jpe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6.jpe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7.jpe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8.jpeg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2.jpeg"/><Relationship Id="rId1" Type="http://schemas.openxmlformats.org/officeDocument/2006/relationships/image" Target="../media/image31.jpe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4.jpeg"/><Relationship Id="rId1" Type="http://schemas.openxmlformats.org/officeDocument/2006/relationships/image" Target="../media/image33.jpeg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